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8"/>
  </p:notesMasterIdLst>
  <p:sldIdLst>
    <p:sldId id="256" r:id="rId2"/>
    <p:sldId id="262" r:id="rId3"/>
    <p:sldId id="279" r:id="rId4"/>
    <p:sldId id="280" r:id="rId5"/>
    <p:sldId id="281" r:id="rId6"/>
    <p:sldId id="282" r:id="rId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6F7"/>
    <a:srgbClr val="3E4186"/>
    <a:srgbClr val="212963"/>
    <a:srgbClr val="FF70DE"/>
    <a:srgbClr val="FB4A9D"/>
    <a:srgbClr val="7995EE"/>
    <a:srgbClr val="99B8D6"/>
    <a:srgbClr val="130F0C"/>
    <a:srgbClr val="FAFAFA"/>
    <a:srgbClr val="D1C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76063"/>
  </p:normalViewPr>
  <p:slideViewPr>
    <p:cSldViewPr snapToGrid="0">
      <p:cViewPr varScale="1">
        <p:scale>
          <a:sx n="82" d="100"/>
          <a:sy n="82" d="100"/>
        </p:scale>
        <p:origin x="680" y="160"/>
      </p:cViewPr>
      <p:guideLst/>
    </p:cSldViewPr>
  </p:slideViewPr>
  <p:outlineViewPr>
    <p:cViewPr>
      <p:scale>
        <a:sx n="33" d="100"/>
        <a:sy n="33" d="100"/>
      </p:scale>
      <p:origin x="0" y="-44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A8BCD-B78C-754D-A0F2-EF0519EC9695}" type="datetimeFigureOut">
              <a:rPr lang="en-AT" smtClean="0"/>
              <a:t>21.05.25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D0137-A32E-984C-B467-D3F6B7FCE6F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0588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D0137-A32E-984C-B467-D3F6B7FCE6FF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225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4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0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3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0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bemayr/state-manage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mayr/talk.the-power-of-functions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MpjNiHIW8ZM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 descr="Open Field With Satellite Dish">
            <a:extLst>
              <a:ext uri="{FF2B5EF4-FFF2-40B4-BE49-F238E27FC236}">
                <a16:creationId xmlns:a16="http://schemas.microsoft.com/office/drawing/2014/main" id="{8611C876-AEE2-2F6A-9B76-7C6BBDE52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6" r="1" b="1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2D2E4-95ED-9470-6B3A-0682F884B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AT" dirty="0">
                <a:solidFill>
                  <a:srgbClr val="FFFFFF"/>
                </a:solidFill>
              </a:rPr>
              <a:t>State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0A7D8-8698-21B0-68F2-C2FBE072A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r>
              <a:rPr lang="en-AT" dirty="0">
                <a:solidFill>
                  <a:srgbClr val="FFFFFF"/>
                </a:solidFill>
              </a:rPr>
              <a:t>Bernhard Mayr</a:t>
            </a:r>
            <a:br>
              <a:rPr lang="en-AT" dirty="0">
                <a:solidFill>
                  <a:srgbClr val="FFFFFF"/>
                </a:solidFill>
              </a:rPr>
            </a:br>
            <a:r>
              <a:rPr lang="en-AT" dirty="0">
                <a:solidFill>
                  <a:srgbClr val="FFFFFF"/>
                </a:solidFill>
              </a:rPr>
              <a:t>May ‘25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8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CBDF-9B56-360B-B1F0-20D2C91F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B23-FE8E-C41A-2D49-69EBDB97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33A2-AA75-DA13-F2A3-70647621C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463" y="2414139"/>
            <a:ext cx="4535445" cy="39499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Functions</a:t>
            </a:r>
            <a:endParaRPr lang="de-AT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MV(C|P|I|VM)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Reactive</a:t>
            </a:r>
            <a:r>
              <a:rPr lang="de-AT" sz="2400" dirty="0"/>
              <a:t> </a:t>
            </a:r>
            <a:r>
              <a:rPr lang="de-AT" sz="2400" dirty="0" err="1"/>
              <a:t>Programming</a:t>
            </a:r>
            <a:endParaRPr lang="de-AT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Flux, </a:t>
            </a:r>
            <a:r>
              <a:rPr lang="de-AT" sz="2400" dirty="0" err="1"/>
              <a:t>Redux</a:t>
            </a:r>
            <a:r>
              <a:rPr lang="de-AT" sz="2400" dirty="0"/>
              <a:t>, Elm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RemoteData</a:t>
            </a:r>
            <a:r>
              <a:rPr lang="de-AT" sz="2400" dirty="0"/>
              <a:t>&lt;S, E&gt;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Signals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Statecharts</a:t>
            </a:r>
            <a:endParaRPr lang="de-AT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8DA83-179E-D11E-C2D0-8F11834CE715}"/>
              </a:ext>
            </a:extLst>
          </p:cNvPr>
          <p:cNvGrpSpPr/>
          <p:nvPr/>
        </p:nvGrpSpPr>
        <p:grpSpPr>
          <a:xfrm>
            <a:off x="5079570" y="2249671"/>
            <a:ext cx="6098582" cy="2508781"/>
            <a:chOff x="5079570" y="2249671"/>
            <a:chExt cx="6098582" cy="25087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B2939CB-4645-EEBF-5F40-DA584999A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7189061" y="2249671"/>
              <a:ext cx="1879600" cy="18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81114-CF5C-9B36-F709-18B3720EBC70}"/>
                </a:ext>
              </a:extLst>
            </p:cNvPr>
            <p:cNvSpPr txBox="1"/>
            <p:nvPr/>
          </p:nvSpPr>
          <p:spPr>
            <a:xfrm>
              <a:off x="5079570" y="4389120"/>
              <a:ext cx="6098582" cy="369332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hlinkClick r:id="rId4"/>
                </a:rPr>
                <a:t>https://github.com/bemayr/state-management</a:t>
              </a:r>
              <a:endParaRPr lang="en-AT" dirty="0"/>
            </a:p>
          </p:txBody>
        </p:sp>
      </p:grpSp>
    </p:spTree>
    <p:extLst>
      <p:ext uri="{BB962C8B-B14F-4D97-AF65-F5344CB8AC3E}">
        <p14:creationId xmlns:p14="http://schemas.microsoft.com/office/powerpoint/2010/main" val="27511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ump Signals Thumbs Up for Kavanaugh - Bloomberg">
            <a:extLst>
              <a:ext uri="{FF2B5EF4-FFF2-40B4-BE49-F238E27FC236}">
                <a16:creationId xmlns:a16="http://schemas.microsoft.com/office/drawing/2014/main" id="{15DBC1B5-50A3-AB85-98B3-74E89FC3F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3"/>
          <a:stretch/>
        </p:blipFill>
        <p:spPr bwMode="auto">
          <a:xfrm>
            <a:off x="6958738" y="754678"/>
            <a:ext cx="4621723" cy="44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A Map">
            <a:extLst>
              <a:ext uri="{FF2B5EF4-FFF2-40B4-BE49-F238E27FC236}">
                <a16:creationId xmlns:a16="http://schemas.microsoft.com/office/drawing/2014/main" id="{C7AD93AE-CDDC-333C-6833-69906650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8" y="1317238"/>
            <a:ext cx="5539809" cy="33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4037F-2D9A-A559-DEA0-B0348F1BF42A}"/>
              </a:ext>
            </a:extLst>
          </p:cNvPr>
          <p:cNvSpPr txBox="1"/>
          <p:nvPr/>
        </p:nvSpPr>
        <p:spPr>
          <a:xfrm>
            <a:off x="1971096" y="5518929"/>
            <a:ext cx="31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b="1" dirty="0"/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CC33D-BDF0-8BD6-2D74-2D53B5657149}"/>
              </a:ext>
            </a:extLst>
          </p:cNvPr>
          <p:cNvSpPr txBox="1"/>
          <p:nvPr/>
        </p:nvSpPr>
        <p:spPr>
          <a:xfrm>
            <a:off x="7673273" y="5518929"/>
            <a:ext cx="31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b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921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rier with a blue and white stripe&#10;&#10;AI-generated content may be incorrect.">
            <a:extLst>
              <a:ext uri="{FF2B5EF4-FFF2-40B4-BE49-F238E27FC236}">
                <a16:creationId xmlns:a16="http://schemas.microsoft.com/office/drawing/2014/main" id="{404B442C-FFF5-A156-E582-5697E398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911" y="813661"/>
            <a:ext cx="3923009" cy="5230678"/>
          </a:xfrm>
          <a:prstGeom prst="rect">
            <a:avLst/>
          </a:prstGeom>
        </p:spPr>
      </p:pic>
      <p:pic>
        <p:nvPicPr>
          <p:cNvPr id="5" name="Picture 4" descr="A grey box with a green screen&#10;&#10;AI-generated content may be incorrect.">
            <a:extLst>
              <a:ext uri="{FF2B5EF4-FFF2-40B4-BE49-F238E27FC236}">
                <a16:creationId xmlns:a16="http://schemas.microsoft.com/office/drawing/2014/main" id="{64493834-982B-CF0E-0FD0-58EBF8AD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80" y="813661"/>
            <a:ext cx="3923009" cy="52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C08AB-80B9-1DF3-82E8-8FCE5CED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3034">
            <a:hlinkClick r:id="" action="ppaction://media"/>
            <a:extLst>
              <a:ext uri="{FF2B5EF4-FFF2-40B4-BE49-F238E27FC236}">
                <a16:creationId xmlns:a16="http://schemas.microsoft.com/office/drawing/2014/main" id="{CEEED9E5-FCA3-9C32-DDD0-2DEC7824E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E5F5A-5CF9-2CD8-6259-EC110F1E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0" b="7601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6E4F7AF6-AEC6-D34F-342D-14FE889FC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8368" y="5691748"/>
            <a:ext cx="912500" cy="900000"/>
          </a:xfrm>
          <a:prstGeom prst="rect">
            <a:avLst/>
          </a:prstGeom>
        </p:spPr>
      </p:pic>
      <p:pic>
        <p:nvPicPr>
          <p:cNvPr id="2052" name="Picture 4" descr="Youtube App White icon SVG Vector &amp; PNG Free Download | UXWing">
            <a:hlinkClick r:id="rId6"/>
            <a:extLst>
              <a:ext uri="{FF2B5EF4-FFF2-40B4-BE49-F238E27FC236}">
                <a16:creationId xmlns:a16="http://schemas.microsoft.com/office/drawing/2014/main" id="{102F1B2C-68AC-6285-0418-57AEA856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97" y="56017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94705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783</TotalTime>
  <Words>49</Words>
  <Application>Microsoft Macintosh PowerPoint</Application>
  <PresentationFormat>Widescreen</PresentationFormat>
  <Paragraphs>14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Courier New</vt:lpstr>
      <vt:lpstr>Grandview Display</vt:lpstr>
      <vt:lpstr>DashVTI</vt:lpstr>
      <vt:lpstr>State Management</vt:lpstr>
      <vt:lpstr>Table of Content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Mayr Bernhard</dc:creator>
  <cp:lastModifiedBy>Mayr Bernhard</cp:lastModifiedBy>
  <cp:revision>10</cp:revision>
  <dcterms:created xsi:type="dcterms:W3CDTF">2025-05-12T03:20:58Z</dcterms:created>
  <dcterms:modified xsi:type="dcterms:W3CDTF">2025-05-21T07:26:33Z</dcterms:modified>
</cp:coreProperties>
</file>